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88" r:id="rId2"/>
    <p:sldId id="256" r:id="rId3"/>
    <p:sldId id="259" r:id="rId4"/>
    <p:sldId id="260" r:id="rId5"/>
    <p:sldId id="265" r:id="rId6"/>
    <p:sldId id="289" r:id="rId7"/>
    <p:sldId id="276" r:id="rId8"/>
    <p:sldId id="278" r:id="rId9"/>
    <p:sldId id="291" r:id="rId10"/>
    <p:sldId id="277" r:id="rId11"/>
    <p:sldId id="279" r:id="rId12"/>
    <p:sldId id="281" r:id="rId13"/>
    <p:sldId id="292" r:id="rId14"/>
    <p:sldId id="293" r:id="rId15"/>
    <p:sldId id="282" r:id="rId16"/>
    <p:sldId id="284" r:id="rId17"/>
    <p:sldId id="294" r:id="rId18"/>
    <p:sldId id="283" r:id="rId19"/>
    <p:sldId id="285" r:id="rId20"/>
    <p:sldId id="295" r:id="rId21"/>
    <p:sldId id="286" r:id="rId22"/>
    <p:sldId id="270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80" y="-3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935247-643C-489B-98B7-E8E87D86EEA8}" type="datetimeFigureOut">
              <a:rPr lang="en-US" smtClean="0"/>
              <a:t>3/8/2017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339C3C-5664-461F-A26B-73AC3EAABB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456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859E136-6476-4C5A-BD31-3E99D8DB8739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1740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741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6361" y="4342535"/>
            <a:ext cx="5485279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39C3C-5664-461F-A26B-73AC3EAABB49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4200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33600-F4E4-4DA0-BE04-764BBE4BDCA5}" type="datetimeFigureOut">
              <a:rPr lang="en-US" smtClean="0"/>
              <a:t>3/8/2017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B9667-9DE3-459E-BBCF-DE66D03EFC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6380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33600-F4E4-4DA0-BE04-764BBE4BDCA5}" type="datetimeFigureOut">
              <a:rPr lang="en-US" smtClean="0"/>
              <a:t>3/8/2017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B9667-9DE3-459E-BBCF-DE66D03EFC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5284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33600-F4E4-4DA0-BE04-764BBE4BDCA5}" type="datetimeFigureOut">
              <a:rPr lang="en-US" smtClean="0"/>
              <a:t>3/8/2017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B9667-9DE3-459E-BBCF-DE66D03EFC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2205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33600-F4E4-4DA0-BE04-764BBE4BDCA5}" type="datetimeFigureOut">
              <a:rPr lang="en-US" smtClean="0"/>
              <a:t>3/8/2017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B9667-9DE3-459E-BBCF-DE66D03EFC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933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33600-F4E4-4DA0-BE04-764BBE4BDCA5}" type="datetimeFigureOut">
              <a:rPr lang="en-US" smtClean="0"/>
              <a:t>3/8/2017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B9667-9DE3-459E-BBCF-DE66D03EFC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1145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33600-F4E4-4DA0-BE04-764BBE4BDCA5}" type="datetimeFigureOut">
              <a:rPr lang="en-US" smtClean="0"/>
              <a:t>3/8/2017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B9667-9DE3-459E-BBCF-DE66D03EFC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2847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33600-F4E4-4DA0-BE04-764BBE4BDCA5}" type="datetimeFigureOut">
              <a:rPr lang="en-US" smtClean="0"/>
              <a:t>3/8/2017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B9667-9DE3-459E-BBCF-DE66D03EFC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456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33600-F4E4-4DA0-BE04-764BBE4BDCA5}" type="datetimeFigureOut">
              <a:rPr lang="en-US" smtClean="0"/>
              <a:t>3/8/2017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B9667-9DE3-459E-BBCF-DE66D03EFC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7292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33600-F4E4-4DA0-BE04-764BBE4BDCA5}" type="datetimeFigureOut">
              <a:rPr lang="en-US" smtClean="0"/>
              <a:t>3/8/2017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B9667-9DE3-459E-BBCF-DE66D03EFC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190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33600-F4E4-4DA0-BE04-764BBE4BDCA5}" type="datetimeFigureOut">
              <a:rPr lang="en-US" smtClean="0"/>
              <a:t>3/8/2017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B9667-9DE3-459E-BBCF-DE66D03EFC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2649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33600-F4E4-4DA0-BE04-764BBE4BDCA5}" type="datetimeFigureOut">
              <a:rPr lang="en-US" smtClean="0"/>
              <a:t>3/8/2017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B9667-9DE3-459E-BBCF-DE66D03EFC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288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933600-F4E4-4DA0-BE04-764BBE4BDCA5}" type="datetimeFigureOut">
              <a:rPr lang="en-US" smtClean="0"/>
              <a:t>3/8/2017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0B9667-9DE3-459E-BBCF-DE66D03EFC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399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66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644000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>
            <a:normAutofit/>
          </a:bodyPr>
          <a:lstStyle/>
          <a:p>
            <a:r>
              <a:rPr lang="zh-CN" altLang="en-US" sz="5400" dirty="0" smtClean="0">
                <a:latin typeface="+mn-lt"/>
              </a:rPr>
              <a:t>但以理书</a:t>
            </a:r>
            <a:endParaRPr lang="en-US" sz="5400" dirty="0"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1752600"/>
          </a:xfrm>
        </p:spPr>
        <p:txBody>
          <a:bodyPr>
            <a:normAutofit/>
          </a:bodyPr>
          <a:lstStyle/>
          <a:p>
            <a:r>
              <a:rPr lang="zh-CN" altLang="en-US" sz="4800" dirty="0" smtClean="0"/>
              <a:t>第一次课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9659433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166257"/>
            <a:ext cx="31242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/>
              <a:t>创世记</a:t>
            </a:r>
            <a:r>
              <a:rPr lang="en-US" altLang="zh-CN" sz="2400" dirty="0"/>
              <a:t>(</a:t>
            </a:r>
            <a:r>
              <a:rPr lang="zh-CN" altLang="en-US" sz="2400" dirty="0"/>
              <a:t>创</a:t>
            </a:r>
            <a:r>
              <a:rPr lang="en-US" altLang="zh-CN" sz="2400" dirty="0"/>
              <a:t>)</a:t>
            </a:r>
          </a:p>
          <a:p>
            <a:r>
              <a:rPr lang="zh-CN" altLang="en-US" sz="2400" dirty="0"/>
              <a:t>出埃及记</a:t>
            </a:r>
            <a:r>
              <a:rPr lang="en-US" altLang="zh-CN" sz="2400" dirty="0"/>
              <a:t>(</a:t>
            </a:r>
            <a:r>
              <a:rPr lang="zh-CN" altLang="en-US" sz="2400" dirty="0"/>
              <a:t>出</a:t>
            </a:r>
            <a:r>
              <a:rPr lang="en-US" altLang="zh-CN" sz="2400" dirty="0"/>
              <a:t>)</a:t>
            </a:r>
          </a:p>
          <a:p>
            <a:r>
              <a:rPr lang="zh-CN" altLang="en-US" sz="2400" dirty="0"/>
              <a:t>利未记</a:t>
            </a:r>
            <a:r>
              <a:rPr lang="en-US" altLang="zh-CN" sz="2400" dirty="0"/>
              <a:t>(</a:t>
            </a:r>
            <a:r>
              <a:rPr lang="zh-CN" altLang="en-US" sz="2400" dirty="0"/>
              <a:t>利</a:t>
            </a:r>
            <a:r>
              <a:rPr lang="en-US" altLang="zh-CN" sz="2400" dirty="0"/>
              <a:t>)</a:t>
            </a:r>
          </a:p>
          <a:p>
            <a:r>
              <a:rPr lang="zh-CN" altLang="en-US" sz="2400" dirty="0"/>
              <a:t>民数记</a:t>
            </a:r>
            <a:r>
              <a:rPr lang="en-US" altLang="zh-CN" sz="2400" dirty="0"/>
              <a:t>(</a:t>
            </a:r>
            <a:r>
              <a:rPr lang="zh-CN" altLang="en-US" sz="2400" dirty="0"/>
              <a:t>民</a:t>
            </a:r>
            <a:r>
              <a:rPr lang="en-US" altLang="zh-CN" sz="2400" dirty="0"/>
              <a:t>)</a:t>
            </a:r>
          </a:p>
          <a:p>
            <a:r>
              <a:rPr lang="zh-CN" altLang="en-US" sz="2400" dirty="0"/>
              <a:t>申命记</a:t>
            </a:r>
            <a:r>
              <a:rPr lang="en-US" altLang="zh-CN" sz="2400" dirty="0"/>
              <a:t>(</a:t>
            </a:r>
            <a:r>
              <a:rPr lang="zh-CN" altLang="en-US" sz="2400" dirty="0"/>
              <a:t>申</a:t>
            </a:r>
            <a:r>
              <a:rPr lang="en-US" altLang="zh-CN" sz="2400" dirty="0" smtClean="0"/>
              <a:t>)</a:t>
            </a:r>
          </a:p>
          <a:p>
            <a:endParaRPr lang="en-US" altLang="zh-CN" sz="2400" dirty="0"/>
          </a:p>
          <a:p>
            <a:r>
              <a:rPr lang="zh-CN" altLang="en-US" sz="2400" dirty="0"/>
              <a:t>约书亚记</a:t>
            </a:r>
            <a:r>
              <a:rPr lang="en-US" altLang="zh-CN" sz="2400" dirty="0"/>
              <a:t>(</a:t>
            </a:r>
            <a:r>
              <a:rPr lang="zh-CN" altLang="en-US" sz="2400" dirty="0"/>
              <a:t>书</a:t>
            </a:r>
            <a:r>
              <a:rPr lang="en-US" altLang="zh-CN" sz="2400" dirty="0"/>
              <a:t>)</a:t>
            </a:r>
          </a:p>
          <a:p>
            <a:r>
              <a:rPr lang="zh-CN" altLang="en-US" sz="2400" dirty="0"/>
              <a:t>士师记</a:t>
            </a:r>
            <a:r>
              <a:rPr lang="en-US" altLang="zh-CN" sz="2400" dirty="0"/>
              <a:t>(</a:t>
            </a:r>
            <a:r>
              <a:rPr lang="zh-CN" altLang="en-US" sz="2400" dirty="0"/>
              <a:t>士</a:t>
            </a:r>
            <a:r>
              <a:rPr lang="en-US" altLang="zh-CN" sz="2400" dirty="0"/>
              <a:t>)</a:t>
            </a:r>
          </a:p>
          <a:p>
            <a:r>
              <a:rPr lang="zh-CN" altLang="en-US" sz="2400" dirty="0"/>
              <a:t>路得记</a:t>
            </a:r>
            <a:r>
              <a:rPr lang="en-US" altLang="zh-CN" sz="2400" dirty="0"/>
              <a:t>(</a:t>
            </a:r>
            <a:r>
              <a:rPr lang="zh-CN" altLang="en-US" sz="2400" dirty="0"/>
              <a:t>得</a:t>
            </a:r>
            <a:r>
              <a:rPr lang="en-US" altLang="zh-CN" sz="2400" dirty="0"/>
              <a:t>)</a:t>
            </a:r>
          </a:p>
          <a:p>
            <a:r>
              <a:rPr lang="zh-CN" altLang="en-US" sz="2400" dirty="0"/>
              <a:t>撒母耳记上</a:t>
            </a:r>
            <a:r>
              <a:rPr lang="en-US" altLang="zh-CN" sz="2400" dirty="0"/>
              <a:t>(</a:t>
            </a:r>
            <a:r>
              <a:rPr lang="zh-CN" altLang="en-US" sz="2400" dirty="0"/>
              <a:t>撒上</a:t>
            </a:r>
            <a:r>
              <a:rPr lang="en-US" altLang="zh-CN" sz="2400" dirty="0"/>
              <a:t>)</a:t>
            </a:r>
          </a:p>
          <a:p>
            <a:r>
              <a:rPr lang="zh-CN" altLang="en-US" sz="2400" dirty="0"/>
              <a:t>撒母耳记下</a:t>
            </a:r>
            <a:r>
              <a:rPr lang="en-US" altLang="zh-CN" sz="2400" dirty="0"/>
              <a:t>(</a:t>
            </a:r>
            <a:r>
              <a:rPr lang="zh-CN" altLang="en-US" sz="2400" dirty="0"/>
              <a:t>撒下</a:t>
            </a:r>
            <a:r>
              <a:rPr lang="en-US" altLang="zh-CN" sz="2400" dirty="0"/>
              <a:t>)</a:t>
            </a:r>
          </a:p>
          <a:p>
            <a:r>
              <a:rPr lang="zh-CN" altLang="en-US" sz="2400" dirty="0"/>
              <a:t>列王纪上</a:t>
            </a:r>
            <a:r>
              <a:rPr lang="en-US" altLang="zh-CN" sz="2400" dirty="0"/>
              <a:t>(</a:t>
            </a:r>
            <a:r>
              <a:rPr lang="zh-CN" altLang="en-US" sz="2400" dirty="0"/>
              <a:t>王上</a:t>
            </a:r>
            <a:r>
              <a:rPr lang="en-US" altLang="zh-CN" sz="2400" dirty="0"/>
              <a:t>)</a:t>
            </a:r>
          </a:p>
          <a:p>
            <a:r>
              <a:rPr lang="zh-CN" altLang="en-US" sz="2400" dirty="0"/>
              <a:t>列王纪下</a:t>
            </a:r>
            <a:r>
              <a:rPr lang="en-US" altLang="zh-CN" sz="2400" dirty="0"/>
              <a:t>(</a:t>
            </a:r>
            <a:r>
              <a:rPr lang="zh-CN" altLang="en-US" sz="2400" dirty="0"/>
              <a:t>王下</a:t>
            </a:r>
            <a:r>
              <a:rPr lang="en-US" altLang="zh-CN" sz="2400" dirty="0"/>
              <a:t>)</a:t>
            </a:r>
          </a:p>
          <a:p>
            <a:r>
              <a:rPr lang="zh-CN" altLang="en-US" sz="2400" dirty="0"/>
              <a:t>历代志上</a:t>
            </a:r>
            <a:r>
              <a:rPr lang="en-US" altLang="zh-CN" sz="2400" dirty="0"/>
              <a:t>(</a:t>
            </a:r>
            <a:r>
              <a:rPr lang="zh-CN" altLang="en-US" sz="2400" dirty="0"/>
              <a:t>代上</a:t>
            </a:r>
            <a:r>
              <a:rPr lang="en-US" altLang="zh-CN" sz="2400" dirty="0"/>
              <a:t>)</a:t>
            </a:r>
          </a:p>
          <a:p>
            <a:r>
              <a:rPr lang="zh-CN" altLang="en-US" sz="2400" dirty="0"/>
              <a:t>历代志下</a:t>
            </a:r>
            <a:r>
              <a:rPr lang="en-US" altLang="zh-CN" sz="2400" dirty="0"/>
              <a:t>(</a:t>
            </a:r>
            <a:r>
              <a:rPr lang="zh-CN" altLang="en-US" sz="2400" dirty="0"/>
              <a:t>代下</a:t>
            </a:r>
            <a:r>
              <a:rPr lang="en-US" altLang="zh-CN" sz="2400" dirty="0"/>
              <a:t>)</a:t>
            </a:r>
          </a:p>
          <a:p>
            <a:r>
              <a:rPr lang="zh-CN" altLang="en-US" sz="2400" dirty="0"/>
              <a:t>以斯拉记</a:t>
            </a:r>
            <a:r>
              <a:rPr lang="en-US" altLang="zh-CN" sz="2400" dirty="0"/>
              <a:t>(</a:t>
            </a:r>
            <a:r>
              <a:rPr lang="zh-CN" altLang="en-US" sz="2400" dirty="0"/>
              <a:t>拉</a:t>
            </a:r>
            <a:r>
              <a:rPr lang="en-US" altLang="zh-CN" sz="2400" dirty="0"/>
              <a:t>)</a:t>
            </a:r>
          </a:p>
          <a:p>
            <a:r>
              <a:rPr lang="zh-CN" altLang="en-US" sz="2400" dirty="0"/>
              <a:t>尼希米记</a:t>
            </a:r>
            <a:r>
              <a:rPr lang="en-US" altLang="zh-CN" sz="2400" dirty="0"/>
              <a:t>(</a:t>
            </a:r>
            <a:r>
              <a:rPr lang="zh-CN" altLang="en-US" sz="2400" dirty="0"/>
              <a:t>尼</a:t>
            </a:r>
            <a:r>
              <a:rPr lang="en-US" altLang="zh-CN" sz="2400" dirty="0"/>
              <a:t>)</a:t>
            </a:r>
          </a:p>
          <a:p>
            <a:r>
              <a:rPr lang="zh-CN" altLang="en-US" sz="2400" dirty="0"/>
              <a:t>以斯帖记</a:t>
            </a:r>
            <a:r>
              <a:rPr lang="en-US" altLang="zh-CN" sz="2400" dirty="0"/>
              <a:t>(</a:t>
            </a:r>
            <a:r>
              <a:rPr lang="zh-CN" altLang="en-US" sz="2400" dirty="0"/>
              <a:t>斯</a:t>
            </a:r>
            <a:r>
              <a:rPr lang="en-US" altLang="zh-CN" sz="2400" dirty="0" smtClean="0"/>
              <a:t>)</a:t>
            </a:r>
            <a:endParaRPr lang="en-US" altLang="zh-CN" sz="2400" dirty="0"/>
          </a:p>
        </p:txBody>
      </p:sp>
      <p:sp>
        <p:nvSpPr>
          <p:cNvPr id="3" name="Rectangle 2"/>
          <p:cNvSpPr/>
          <p:nvPr/>
        </p:nvSpPr>
        <p:spPr>
          <a:xfrm>
            <a:off x="3581400" y="221673"/>
            <a:ext cx="195637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 smtClean="0"/>
              <a:t>约伯记</a:t>
            </a:r>
            <a:r>
              <a:rPr lang="en-US" altLang="zh-CN" sz="2400" dirty="0" smtClean="0"/>
              <a:t>(</a:t>
            </a:r>
            <a:r>
              <a:rPr lang="zh-CN" altLang="en-US" sz="2400" dirty="0" smtClean="0"/>
              <a:t>约</a:t>
            </a:r>
            <a:r>
              <a:rPr lang="en-US" altLang="zh-CN" sz="2400" dirty="0" smtClean="0"/>
              <a:t>)</a:t>
            </a:r>
          </a:p>
          <a:p>
            <a:r>
              <a:rPr lang="zh-CN" altLang="en-US" sz="2400" dirty="0" smtClean="0"/>
              <a:t>诗篇</a:t>
            </a:r>
            <a:r>
              <a:rPr lang="en-US" altLang="zh-CN" sz="2400" dirty="0" smtClean="0"/>
              <a:t>(</a:t>
            </a:r>
            <a:r>
              <a:rPr lang="zh-CN" altLang="en-US" sz="2400" dirty="0" smtClean="0"/>
              <a:t>诗</a:t>
            </a:r>
            <a:r>
              <a:rPr lang="en-US" altLang="zh-CN" sz="2400" dirty="0" smtClean="0"/>
              <a:t>)</a:t>
            </a:r>
          </a:p>
          <a:p>
            <a:r>
              <a:rPr lang="zh-CN" altLang="en-US" sz="2400" dirty="0" smtClean="0"/>
              <a:t>箴言</a:t>
            </a:r>
            <a:r>
              <a:rPr lang="en-US" altLang="zh-CN" sz="2400" dirty="0" smtClean="0"/>
              <a:t>(</a:t>
            </a:r>
            <a:r>
              <a:rPr lang="zh-CN" altLang="en-US" sz="2400" dirty="0" smtClean="0"/>
              <a:t>箴</a:t>
            </a:r>
            <a:r>
              <a:rPr lang="en-US" altLang="zh-CN" sz="2400" dirty="0" smtClean="0"/>
              <a:t>)</a:t>
            </a:r>
          </a:p>
          <a:p>
            <a:r>
              <a:rPr lang="zh-CN" altLang="en-US" sz="2400" dirty="0" smtClean="0"/>
              <a:t>传道书</a:t>
            </a:r>
            <a:r>
              <a:rPr lang="en-US" altLang="zh-CN" sz="2400" dirty="0" smtClean="0"/>
              <a:t>(</a:t>
            </a:r>
            <a:r>
              <a:rPr lang="zh-CN" altLang="en-US" sz="2400" dirty="0" smtClean="0"/>
              <a:t>传</a:t>
            </a:r>
            <a:r>
              <a:rPr lang="en-US" altLang="zh-CN" sz="2400" dirty="0" smtClean="0"/>
              <a:t>)</a:t>
            </a:r>
          </a:p>
          <a:p>
            <a:r>
              <a:rPr lang="zh-CN" altLang="en-US" sz="2400" dirty="0" smtClean="0"/>
              <a:t>雅歌</a:t>
            </a:r>
            <a:r>
              <a:rPr lang="en-US" altLang="zh-CN" sz="2400" dirty="0" smtClean="0"/>
              <a:t>(</a:t>
            </a:r>
            <a:r>
              <a:rPr lang="zh-CN" altLang="en-US" sz="2400" dirty="0" smtClean="0"/>
              <a:t>歌</a:t>
            </a:r>
            <a:r>
              <a:rPr lang="en-US" altLang="zh-CN" sz="2400" dirty="0" smtClean="0"/>
              <a:t>)</a:t>
            </a:r>
            <a:endParaRPr lang="en-US" altLang="zh-CN" sz="2400" dirty="0"/>
          </a:p>
        </p:txBody>
      </p:sp>
      <p:sp>
        <p:nvSpPr>
          <p:cNvPr id="4" name="Rectangle 3"/>
          <p:cNvSpPr/>
          <p:nvPr/>
        </p:nvSpPr>
        <p:spPr>
          <a:xfrm>
            <a:off x="5867400" y="152400"/>
            <a:ext cx="4648200" cy="6740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 smtClean="0"/>
              <a:t>以赛亚书</a:t>
            </a:r>
            <a:r>
              <a:rPr lang="en-US" altLang="zh-CN" sz="2400" dirty="0" smtClean="0"/>
              <a:t>(</a:t>
            </a:r>
            <a:r>
              <a:rPr lang="zh-CN" altLang="en-US" sz="2400" dirty="0" smtClean="0"/>
              <a:t>赛</a:t>
            </a:r>
            <a:r>
              <a:rPr lang="en-US" altLang="zh-CN" sz="2400" dirty="0" smtClean="0"/>
              <a:t>)</a:t>
            </a:r>
          </a:p>
          <a:p>
            <a:r>
              <a:rPr lang="zh-CN" altLang="en-US" sz="2400" dirty="0" smtClean="0"/>
              <a:t>耶利米书</a:t>
            </a:r>
            <a:r>
              <a:rPr lang="en-US" altLang="zh-CN" sz="2400" dirty="0" smtClean="0"/>
              <a:t>(</a:t>
            </a:r>
            <a:r>
              <a:rPr lang="zh-CN" altLang="en-US" sz="2400" dirty="0" smtClean="0"/>
              <a:t>耶</a:t>
            </a:r>
            <a:r>
              <a:rPr lang="en-US" altLang="zh-CN" sz="2400" dirty="0" smtClean="0"/>
              <a:t>)</a:t>
            </a:r>
          </a:p>
          <a:p>
            <a:r>
              <a:rPr lang="zh-CN" altLang="en-US" sz="2400" dirty="0" smtClean="0"/>
              <a:t>耶利米哀歌</a:t>
            </a:r>
            <a:r>
              <a:rPr lang="en-US" altLang="zh-CN" sz="2400" dirty="0" smtClean="0"/>
              <a:t>(</a:t>
            </a:r>
            <a:r>
              <a:rPr lang="zh-CN" altLang="en-US" sz="2400" dirty="0" smtClean="0"/>
              <a:t>哀</a:t>
            </a:r>
            <a:r>
              <a:rPr lang="en-US" altLang="zh-CN" sz="2400" dirty="0" smtClean="0"/>
              <a:t>)</a:t>
            </a:r>
          </a:p>
          <a:p>
            <a:r>
              <a:rPr lang="zh-CN" altLang="en-US" sz="2400" dirty="0" smtClean="0"/>
              <a:t>以西结书</a:t>
            </a:r>
            <a:r>
              <a:rPr lang="en-US" altLang="zh-CN" sz="2400" dirty="0" smtClean="0"/>
              <a:t>(</a:t>
            </a:r>
            <a:r>
              <a:rPr lang="zh-CN" altLang="en-US" sz="2400" dirty="0" smtClean="0"/>
              <a:t>结</a:t>
            </a:r>
            <a:r>
              <a:rPr lang="en-US" altLang="zh-CN" sz="2400" dirty="0" smtClean="0"/>
              <a:t>)</a:t>
            </a:r>
          </a:p>
          <a:p>
            <a:r>
              <a:rPr lang="zh-CN" altLang="en-US" sz="2400" b="1" dirty="0" smtClean="0">
                <a:solidFill>
                  <a:srgbClr val="002060"/>
                </a:solidFill>
                <a:latin typeface="Arial Rounded MT Bold" panose="020F0704030504030204" pitchFamily="34" charset="0"/>
              </a:rPr>
              <a:t>但以理书</a:t>
            </a:r>
            <a:r>
              <a:rPr lang="en-US" altLang="zh-CN" sz="2400" b="1" dirty="0" smtClean="0">
                <a:solidFill>
                  <a:srgbClr val="002060"/>
                </a:solidFill>
                <a:latin typeface="Arial Rounded MT Bold" panose="020F0704030504030204" pitchFamily="34" charset="0"/>
              </a:rPr>
              <a:t>(</a:t>
            </a:r>
            <a:r>
              <a:rPr lang="zh-CN" altLang="en-US" sz="2400" b="1" dirty="0" smtClean="0">
                <a:solidFill>
                  <a:srgbClr val="002060"/>
                </a:solidFill>
                <a:latin typeface="Arial Rounded MT Bold" panose="020F0704030504030204" pitchFamily="34" charset="0"/>
              </a:rPr>
              <a:t>但</a:t>
            </a:r>
            <a:r>
              <a:rPr lang="en-US" altLang="zh-CN" sz="2400" b="1" dirty="0" smtClean="0">
                <a:solidFill>
                  <a:srgbClr val="002060"/>
                </a:solidFill>
                <a:latin typeface="Arial Rounded MT Bold" panose="020F0704030504030204" pitchFamily="34" charset="0"/>
              </a:rPr>
              <a:t>)</a:t>
            </a:r>
          </a:p>
          <a:p>
            <a:endParaRPr lang="en-US" altLang="zh-CN" sz="2400" dirty="0" smtClean="0"/>
          </a:p>
          <a:p>
            <a:r>
              <a:rPr lang="zh-CN" altLang="en-US" sz="2400" dirty="0" smtClean="0"/>
              <a:t>何西阿书</a:t>
            </a:r>
            <a:r>
              <a:rPr lang="en-US" altLang="zh-CN" sz="2400" dirty="0" smtClean="0"/>
              <a:t>(</a:t>
            </a:r>
            <a:r>
              <a:rPr lang="zh-CN" altLang="en-US" sz="2400" dirty="0" smtClean="0"/>
              <a:t>何</a:t>
            </a:r>
            <a:r>
              <a:rPr lang="en-US" altLang="zh-CN" sz="2400" dirty="0" smtClean="0"/>
              <a:t>)</a:t>
            </a:r>
          </a:p>
          <a:p>
            <a:r>
              <a:rPr lang="zh-CN" altLang="en-US" sz="2400" dirty="0" smtClean="0"/>
              <a:t>约珥书</a:t>
            </a:r>
            <a:r>
              <a:rPr lang="en-US" altLang="zh-CN" sz="2400" dirty="0" smtClean="0"/>
              <a:t>(</a:t>
            </a:r>
            <a:r>
              <a:rPr lang="zh-CN" altLang="en-US" sz="2400" dirty="0" smtClean="0"/>
              <a:t>珥</a:t>
            </a:r>
            <a:r>
              <a:rPr lang="en-US" altLang="zh-CN" sz="2400" dirty="0" smtClean="0"/>
              <a:t>)</a:t>
            </a:r>
          </a:p>
          <a:p>
            <a:r>
              <a:rPr lang="zh-CN" altLang="en-US" sz="2400" dirty="0" smtClean="0"/>
              <a:t>阿摩司书</a:t>
            </a:r>
            <a:r>
              <a:rPr lang="en-US" altLang="zh-CN" sz="2400" dirty="0" smtClean="0"/>
              <a:t>(</a:t>
            </a:r>
            <a:r>
              <a:rPr lang="zh-CN" altLang="en-US" sz="2400" dirty="0" smtClean="0"/>
              <a:t>摩</a:t>
            </a:r>
            <a:r>
              <a:rPr lang="en-US" altLang="zh-CN" sz="2400" dirty="0" smtClean="0"/>
              <a:t>)</a:t>
            </a:r>
          </a:p>
          <a:p>
            <a:r>
              <a:rPr lang="zh-CN" altLang="en-US" sz="2400" dirty="0" smtClean="0"/>
              <a:t>俄巴底亚书</a:t>
            </a:r>
            <a:r>
              <a:rPr lang="en-US" altLang="zh-CN" sz="2400" dirty="0" smtClean="0"/>
              <a:t>(</a:t>
            </a:r>
            <a:r>
              <a:rPr lang="zh-CN" altLang="en-US" sz="2400" dirty="0" smtClean="0"/>
              <a:t>俄</a:t>
            </a:r>
            <a:r>
              <a:rPr lang="en-US" altLang="zh-CN" sz="2400" dirty="0" smtClean="0"/>
              <a:t>)</a:t>
            </a:r>
          </a:p>
          <a:p>
            <a:r>
              <a:rPr lang="zh-CN" altLang="en-US" sz="2400" dirty="0" smtClean="0"/>
              <a:t>约拿书</a:t>
            </a:r>
            <a:r>
              <a:rPr lang="en-US" altLang="zh-CN" sz="2400" dirty="0" smtClean="0"/>
              <a:t>(</a:t>
            </a:r>
            <a:r>
              <a:rPr lang="zh-CN" altLang="en-US" sz="2400" dirty="0" smtClean="0"/>
              <a:t>拿</a:t>
            </a:r>
            <a:r>
              <a:rPr lang="en-US" altLang="zh-CN" sz="2400" dirty="0" smtClean="0"/>
              <a:t>)</a:t>
            </a:r>
          </a:p>
          <a:p>
            <a:r>
              <a:rPr lang="zh-CN" altLang="en-US" sz="2400" dirty="0" smtClean="0"/>
              <a:t>弥迦书</a:t>
            </a:r>
            <a:r>
              <a:rPr lang="en-US" altLang="zh-CN" sz="2400" dirty="0" smtClean="0"/>
              <a:t>(</a:t>
            </a:r>
            <a:r>
              <a:rPr lang="zh-CN" altLang="en-US" sz="2400" dirty="0" smtClean="0"/>
              <a:t>弥</a:t>
            </a:r>
            <a:r>
              <a:rPr lang="en-US" altLang="zh-CN" sz="2400" dirty="0" smtClean="0"/>
              <a:t>)</a:t>
            </a:r>
          </a:p>
          <a:p>
            <a:r>
              <a:rPr lang="zh-CN" altLang="en-US" sz="2400" dirty="0" smtClean="0"/>
              <a:t>那鸿书</a:t>
            </a:r>
            <a:r>
              <a:rPr lang="en-US" altLang="zh-CN" sz="2400" dirty="0" smtClean="0"/>
              <a:t>(</a:t>
            </a:r>
            <a:r>
              <a:rPr lang="zh-CN" altLang="en-US" sz="2400" dirty="0" smtClean="0"/>
              <a:t>鸿</a:t>
            </a:r>
            <a:r>
              <a:rPr lang="en-US" altLang="zh-CN" sz="2400" dirty="0" smtClean="0"/>
              <a:t>)</a:t>
            </a:r>
          </a:p>
          <a:p>
            <a:r>
              <a:rPr lang="zh-CN" altLang="en-US" sz="2400" dirty="0" smtClean="0"/>
              <a:t>哈巴谷书</a:t>
            </a:r>
            <a:r>
              <a:rPr lang="en-US" altLang="zh-CN" sz="2400" dirty="0" smtClean="0"/>
              <a:t>(</a:t>
            </a:r>
            <a:r>
              <a:rPr lang="zh-CN" altLang="en-US" sz="2400" dirty="0" smtClean="0"/>
              <a:t>哈</a:t>
            </a:r>
            <a:r>
              <a:rPr lang="en-US" altLang="zh-CN" sz="2400" dirty="0" smtClean="0"/>
              <a:t>)</a:t>
            </a:r>
          </a:p>
          <a:p>
            <a:r>
              <a:rPr lang="zh-CN" altLang="en-US" sz="2400" dirty="0" smtClean="0"/>
              <a:t>西番雅书</a:t>
            </a:r>
            <a:r>
              <a:rPr lang="en-US" altLang="zh-CN" sz="2400" dirty="0" smtClean="0"/>
              <a:t>(</a:t>
            </a:r>
            <a:r>
              <a:rPr lang="zh-CN" altLang="en-US" sz="2400" dirty="0" smtClean="0"/>
              <a:t>番</a:t>
            </a:r>
            <a:r>
              <a:rPr lang="en-US" altLang="zh-CN" sz="2400" dirty="0" smtClean="0"/>
              <a:t>)</a:t>
            </a:r>
          </a:p>
          <a:p>
            <a:r>
              <a:rPr lang="zh-CN" altLang="en-US" sz="2400" dirty="0" smtClean="0"/>
              <a:t>哈该书</a:t>
            </a:r>
            <a:r>
              <a:rPr lang="en-US" altLang="zh-CN" sz="2400" dirty="0" smtClean="0"/>
              <a:t>(</a:t>
            </a:r>
            <a:r>
              <a:rPr lang="zh-CN" altLang="en-US" sz="2400" dirty="0" smtClean="0"/>
              <a:t>该</a:t>
            </a:r>
            <a:r>
              <a:rPr lang="en-US" altLang="zh-CN" sz="2400" dirty="0" smtClean="0"/>
              <a:t>)</a:t>
            </a:r>
          </a:p>
          <a:p>
            <a:r>
              <a:rPr lang="zh-CN" altLang="en-US" sz="2400" dirty="0" smtClean="0"/>
              <a:t>撒迦利亚书</a:t>
            </a:r>
            <a:r>
              <a:rPr lang="en-US" altLang="zh-CN" sz="2400" dirty="0" smtClean="0"/>
              <a:t>(</a:t>
            </a:r>
            <a:r>
              <a:rPr lang="zh-CN" altLang="en-US" sz="2400" dirty="0" smtClean="0"/>
              <a:t>亚</a:t>
            </a:r>
            <a:r>
              <a:rPr lang="en-US" altLang="zh-CN" sz="2400" dirty="0" smtClean="0"/>
              <a:t>)</a:t>
            </a:r>
          </a:p>
          <a:p>
            <a:r>
              <a:rPr lang="zh-CN" altLang="en-US" sz="2400" dirty="0" smtClean="0"/>
              <a:t>玛拉基书</a:t>
            </a:r>
            <a:r>
              <a:rPr lang="en-US" altLang="zh-CN" sz="2400" dirty="0" smtClean="0"/>
              <a:t>(</a:t>
            </a:r>
            <a:r>
              <a:rPr lang="zh-CN" altLang="en-US" sz="2400" dirty="0" smtClean="0"/>
              <a:t>玛</a:t>
            </a:r>
            <a:r>
              <a:rPr lang="en-US" altLang="zh-CN" sz="2400" dirty="0" smtClean="0"/>
              <a:t>)</a:t>
            </a:r>
            <a:endParaRPr lang="en-US" altLang="zh-CN" sz="2400" dirty="0"/>
          </a:p>
        </p:txBody>
      </p:sp>
    </p:spTree>
    <p:extLst>
      <p:ext uri="{BB962C8B-B14F-4D97-AF65-F5344CB8AC3E}">
        <p14:creationId xmlns:p14="http://schemas.microsoft.com/office/powerpoint/2010/main" val="36388660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600" y="200891"/>
            <a:ext cx="9982200" cy="594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59268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02" t="33331" r="1627" b="265"/>
          <a:stretch/>
        </p:blipFill>
        <p:spPr bwMode="auto">
          <a:xfrm>
            <a:off x="0" y="893618"/>
            <a:ext cx="9103830" cy="4600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6029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33400" y="1143000"/>
            <a:ext cx="82296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zh-CN" altLang="en-US" sz="9600" dirty="0" smtClean="0"/>
              <a:t>禅让</a:t>
            </a:r>
            <a:endParaRPr lang="en-US" altLang="zh-CN" sz="9600" dirty="0" smtClean="0"/>
          </a:p>
          <a:p>
            <a:pPr marL="0" indent="0" algn="ctr">
              <a:buNone/>
            </a:pPr>
            <a:r>
              <a:rPr lang="zh-CN" altLang="en-US" sz="8000" dirty="0" smtClean="0"/>
              <a:t>示</a:t>
            </a:r>
            <a:r>
              <a:rPr lang="en-US" altLang="zh-CN" sz="8000" dirty="0" smtClean="0"/>
              <a:t>+</a:t>
            </a:r>
            <a:r>
              <a:rPr lang="zh-CN" altLang="en-US" sz="8000" dirty="0" smtClean="0"/>
              <a:t>单</a:t>
            </a:r>
            <a:r>
              <a:rPr lang="en-US" altLang="zh-CN" sz="8000" dirty="0" smtClean="0"/>
              <a:t>=</a:t>
            </a:r>
            <a:r>
              <a:rPr lang="zh-CN" altLang="en-US" sz="8000" dirty="0" smtClean="0"/>
              <a:t>禅</a:t>
            </a: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2873614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耶利米书</a:t>
            </a:r>
            <a:r>
              <a:rPr lang="en-US" altLang="zh-CN" dirty="0" smtClean="0"/>
              <a:t>2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229600" cy="45259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altLang="zh-CN" dirty="0" smtClean="0"/>
              <a:t>13</a:t>
            </a:r>
            <a:r>
              <a:rPr lang="zh-CN" altLang="en-US" dirty="0" smtClean="0"/>
              <a:t>因</a:t>
            </a:r>
            <a:r>
              <a:rPr lang="zh-CN" altLang="en-US" dirty="0"/>
              <a:t>为我的百姓作了两件恶事，就是</a:t>
            </a:r>
            <a:r>
              <a:rPr lang="zh-CN" altLang="en-US" dirty="0">
                <a:solidFill>
                  <a:srgbClr val="C00000"/>
                </a:solidFill>
              </a:rPr>
              <a:t>离弃</a:t>
            </a:r>
            <a:r>
              <a:rPr lang="zh-CN" altLang="en-US" dirty="0"/>
              <a:t>我这活水的泉源，为自己凿出池子，是破裂不能存水的池子</a:t>
            </a:r>
            <a:r>
              <a:rPr lang="zh-CN" altLang="en-US" dirty="0" smtClean="0"/>
              <a:t>。</a:t>
            </a:r>
            <a:r>
              <a:rPr lang="en-US" altLang="zh-CN" dirty="0" smtClean="0"/>
              <a:t>……</a:t>
            </a:r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 smtClean="0"/>
              <a:t>17</a:t>
            </a:r>
            <a:r>
              <a:rPr lang="zh-CN" altLang="en-US" dirty="0"/>
              <a:t> 这事临到你身</a:t>
            </a:r>
            <a:r>
              <a:rPr lang="zh-CN" altLang="en-US" dirty="0" smtClean="0"/>
              <a:t>上</a:t>
            </a:r>
            <a:r>
              <a:rPr lang="zh-CN" altLang="en-US" dirty="0"/>
              <a:t>，</a:t>
            </a:r>
            <a:r>
              <a:rPr lang="zh-CN" altLang="en-US" dirty="0" smtClean="0"/>
              <a:t>不</a:t>
            </a:r>
            <a:r>
              <a:rPr lang="zh-CN" altLang="en-US" dirty="0"/>
              <a:t>是你自招的</a:t>
            </a:r>
            <a:r>
              <a:rPr lang="zh-CN" altLang="en-US" dirty="0" smtClean="0"/>
              <a:t>吗？不</a:t>
            </a:r>
            <a:r>
              <a:rPr lang="zh-CN" altLang="en-US" dirty="0"/>
              <a:t>是因耶和华你神引你</a:t>
            </a:r>
            <a:r>
              <a:rPr lang="zh-CN" altLang="en-US" dirty="0">
                <a:solidFill>
                  <a:srgbClr val="C00000"/>
                </a:solidFill>
              </a:rPr>
              <a:t>行路</a:t>
            </a:r>
            <a:r>
              <a:rPr lang="zh-CN" altLang="en-US" dirty="0"/>
              <a:t>的时</a:t>
            </a:r>
            <a:r>
              <a:rPr lang="zh-CN" altLang="en-US" dirty="0" smtClean="0"/>
              <a:t>候</a:t>
            </a:r>
            <a:r>
              <a:rPr lang="en-US" altLang="zh-CN" dirty="0" smtClean="0"/>
              <a:t>,</a:t>
            </a:r>
            <a:r>
              <a:rPr lang="zh-CN" altLang="en-US" dirty="0" smtClean="0"/>
              <a:t>你</a:t>
            </a:r>
            <a:r>
              <a:rPr lang="zh-CN" altLang="en-US" dirty="0">
                <a:solidFill>
                  <a:srgbClr val="FF0000"/>
                </a:solidFill>
              </a:rPr>
              <a:t>离</a:t>
            </a:r>
            <a:r>
              <a:rPr lang="zh-CN" altLang="en-US" dirty="0" smtClean="0">
                <a:solidFill>
                  <a:srgbClr val="FF0000"/>
                </a:solidFill>
              </a:rPr>
              <a:t>弃</a:t>
            </a:r>
            <a:r>
              <a:rPr lang="zh-CN" altLang="en-US" dirty="0"/>
              <a:t>祂</a:t>
            </a:r>
            <a:r>
              <a:rPr lang="zh-CN" altLang="en-US" dirty="0" smtClean="0"/>
              <a:t>吗？</a:t>
            </a:r>
            <a:r>
              <a:rPr lang="en-US" altLang="zh-CN" dirty="0" smtClean="0"/>
              <a:t>……</a:t>
            </a:r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 smtClean="0"/>
              <a:t>19</a:t>
            </a:r>
            <a:r>
              <a:rPr lang="zh-CN" altLang="en-US" dirty="0" smtClean="0"/>
              <a:t>你</a:t>
            </a:r>
            <a:r>
              <a:rPr lang="zh-CN" altLang="en-US" dirty="0">
                <a:solidFill>
                  <a:srgbClr val="C00000"/>
                </a:solidFill>
              </a:rPr>
              <a:t>自己的恶</a:t>
            </a:r>
            <a:r>
              <a:rPr lang="zh-CN" altLang="en-US" dirty="0"/>
              <a:t>必惩治你。你背道的事必责备你。由此可知可见，你</a:t>
            </a:r>
            <a:r>
              <a:rPr lang="zh-CN" altLang="en-US" dirty="0">
                <a:solidFill>
                  <a:srgbClr val="FF0000"/>
                </a:solidFill>
              </a:rPr>
              <a:t>离弃</a:t>
            </a:r>
            <a:r>
              <a:rPr lang="zh-CN" altLang="en-US" dirty="0"/>
              <a:t>耶和华你的神，不存敬畏我的心，乃为</a:t>
            </a:r>
            <a:r>
              <a:rPr lang="zh-CN" altLang="en-US" dirty="0">
                <a:solidFill>
                  <a:srgbClr val="C00000"/>
                </a:solidFill>
              </a:rPr>
              <a:t>恶事</a:t>
            </a:r>
            <a:r>
              <a:rPr lang="zh-CN" altLang="en-US" dirty="0"/>
              <a:t>，为</a:t>
            </a:r>
            <a:r>
              <a:rPr lang="zh-CN" altLang="en-US" dirty="0">
                <a:solidFill>
                  <a:srgbClr val="C00000"/>
                </a:solidFill>
              </a:rPr>
              <a:t>苦事</a:t>
            </a:r>
            <a:r>
              <a:rPr lang="zh-CN" altLang="en-US" dirty="0"/>
              <a:t>。这是主万军之耶和华说的。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9100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52400"/>
            <a:ext cx="6400121" cy="640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184586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3810920" y="3631927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-4455" y="3117636"/>
            <a:ext cx="868680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 flipH="1">
            <a:off x="42665" y="412677"/>
            <a:ext cx="4798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/>
              <a:t>神创世</a:t>
            </a:r>
            <a:endParaRPr lang="en-US" altLang="zh-CN" sz="24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8108267" y="2469877"/>
            <a:ext cx="12330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/>
              <a:t>十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1395626" y="495996"/>
            <a:ext cx="553998" cy="190482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400" dirty="0" smtClean="0"/>
              <a:t>挪亚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2017124" y="474225"/>
            <a:ext cx="553998" cy="229313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400" dirty="0" smtClean="0"/>
              <a:t>亚伯拉罕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3718587" y="457200"/>
            <a:ext cx="553998" cy="192106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400" dirty="0" smtClean="0"/>
              <a:t>大卫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4856983" y="474224"/>
            <a:ext cx="553998" cy="242772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400" dirty="0" smtClean="0"/>
              <a:t>以色列北国灭亡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5662687" y="457200"/>
            <a:ext cx="553998" cy="188313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400" dirty="0" smtClean="0"/>
              <a:t>犹大亡国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6766587" y="457200"/>
            <a:ext cx="923330" cy="228245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400" dirty="0" smtClean="0"/>
              <a:t>圣经最后一卷书玛拉基书</a:t>
            </a:r>
            <a:endParaRPr lang="en-US" sz="2400" dirty="0"/>
          </a:p>
        </p:txBody>
      </p:sp>
      <p:sp>
        <p:nvSpPr>
          <p:cNvPr id="19" name="TextBox 18"/>
          <p:cNvSpPr txBox="1"/>
          <p:nvPr/>
        </p:nvSpPr>
        <p:spPr>
          <a:xfrm>
            <a:off x="6978800" y="3395485"/>
            <a:ext cx="946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BC400</a:t>
            </a:r>
            <a:endParaRPr lang="en-US" dirty="0"/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7320585" y="3116208"/>
            <a:ext cx="0" cy="27927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5639374" y="3390059"/>
            <a:ext cx="9147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BC586</a:t>
            </a:r>
            <a:endParaRPr lang="en-US" dirty="0"/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5985852" y="3091963"/>
            <a:ext cx="0" cy="30352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789434" y="3395485"/>
            <a:ext cx="1010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BC722</a:t>
            </a:r>
            <a:endParaRPr lang="en-US" dirty="0"/>
          </a:p>
        </p:txBody>
      </p:sp>
      <p:cxnSp>
        <p:nvCxnSpPr>
          <p:cNvPr id="29" name="Straight Arrow Connector 28"/>
          <p:cNvCxnSpPr/>
          <p:nvPr/>
        </p:nvCxnSpPr>
        <p:spPr>
          <a:xfrm>
            <a:off x="5183695" y="3155498"/>
            <a:ext cx="11735" cy="30352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3644461" y="3367091"/>
            <a:ext cx="11570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/>
              <a:t>1000</a:t>
            </a:r>
            <a:endParaRPr lang="en-US" dirty="0"/>
          </a:p>
        </p:txBody>
      </p:sp>
      <p:cxnSp>
        <p:nvCxnSpPr>
          <p:cNvPr id="34" name="Straight Arrow Connector 33"/>
          <p:cNvCxnSpPr/>
          <p:nvPr/>
        </p:nvCxnSpPr>
        <p:spPr>
          <a:xfrm>
            <a:off x="4189666" y="3136627"/>
            <a:ext cx="0" cy="25343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2328689" y="3155498"/>
            <a:ext cx="0" cy="25343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1600200" y="3117008"/>
            <a:ext cx="0" cy="25343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>
            <a:off x="799555" y="3120702"/>
            <a:ext cx="0" cy="25343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1886055" y="3372141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2000</a:t>
            </a:r>
            <a:endParaRPr lang="en-US" dirty="0"/>
          </a:p>
        </p:txBody>
      </p:sp>
      <p:cxnSp>
        <p:nvCxnSpPr>
          <p:cNvPr id="46" name="Straight Arrow Connector 45"/>
          <p:cNvCxnSpPr/>
          <p:nvPr/>
        </p:nvCxnSpPr>
        <p:spPr>
          <a:xfrm>
            <a:off x="152400" y="3142053"/>
            <a:ext cx="0" cy="25343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522556" y="495996"/>
            <a:ext cx="553998" cy="140900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400" dirty="0"/>
              <a:t>亚</a:t>
            </a:r>
            <a:r>
              <a:rPr lang="zh-CN" altLang="en-US" sz="2400" dirty="0" smtClean="0"/>
              <a:t>当堕落</a:t>
            </a:r>
            <a:endParaRPr lang="en-US" sz="2400" dirty="0"/>
          </a:p>
        </p:txBody>
      </p:sp>
      <p:sp>
        <p:nvSpPr>
          <p:cNvPr id="50" name="TextBox 49"/>
          <p:cNvSpPr txBox="1"/>
          <p:nvPr/>
        </p:nvSpPr>
        <p:spPr>
          <a:xfrm>
            <a:off x="2811047" y="495996"/>
            <a:ext cx="553998" cy="82149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400" dirty="0" smtClean="0"/>
              <a:t>摩西</a:t>
            </a:r>
            <a:endParaRPr lang="en-US" sz="2400" dirty="0"/>
          </a:p>
        </p:txBody>
      </p:sp>
      <p:cxnSp>
        <p:nvCxnSpPr>
          <p:cNvPr id="52" name="Straight Arrow Connector 51"/>
          <p:cNvCxnSpPr/>
          <p:nvPr/>
        </p:nvCxnSpPr>
        <p:spPr>
          <a:xfrm>
            <a:off x="3103306" y="3116208"/>
            <a:ext cx="0" cy="25593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4746810" y="3114176"/>
            <a:ext cx="0" cy="103550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4746810" y="4180115"/>
            <a:ext cx="2695482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7452259" y="3147507"/>
            <a:ext cx="0" cy="103550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8" name="Rectangle 67"/>
          <p:cNvSpPr/>
          <p:nvPr/>
        </p:nvSpPr>
        <p:spPr>
          <a:xfrm>
            <a:off x="4343400" y="4236578"/>
            <a:ext cx="8402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/>
              <a:t>BC800</a:t>
            </a:r>
            <a:endParaRPr lang="en-US" dirty="0"/>
          </a:p>
        </p:txBody>
      </p:sp>
      <p:sp>
        <p:nvSpPr>
          <p:cNvPr id="69" name="Rectangle 68"/>
          <p:cNvSpPr/>
          <p:nvPr/>
        </p:nvSpPr>
        <p:spPr>
          <a:xfrm>
            <a:off x="6836317" y="4246446"/>
            <a:ext cx="8402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/>
              <a:t>BC400</a:t>
            </a:r>
            <a:endParaRPr lang="en-US" dirty="0"/>
          </a:p>
        </p:txBody>
      </p:sp>
      <p:sp>
        <p:nvSpPr>
          <p:cNvPr id="74" name="TextBox 73"/>
          <p:cNvSpPr txBox="1"/>
          <p:nvPr/>
        </p:nvSpPr>
        <p:spPr>
          <a:xfrm>
            <a:off x="3108159" y="4953000"/>
            <a:ext cx="608371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/>
              <a:t>人</a:t>
            </a:r>
            <a:r>
              <a:rPr lang="zh-CN" altLang="en-US" sz="2000" dirty="0"/>
              <a:t>的智慧，思想将世人带入了黑暗，迷</a:t>
            </a:r>
            <a:r>
              <a:rPr lang="zh-CN" altLang="en-US" sz="2000" dirty="0" smtClean="0"/>
              <a:t>惘</a:t>
            </a:r>
            <a:endParaRPr lang="en-US" altLang="zh-CN" sz="2000" dirty="0" smtClean="0"/>
          </a:p>
          <a:p>
            <a:pPr algn="ctr"/>
            <a:endParaRPr lang="en-US" altLang="zh-CN" sz="2000" dirty="0" smtClean="0"/>
          </a:p>
          <a:p>
            <a:pPr algn="ctr"/>
            <a:r>
              <a:rPr lang="zh-CN" altLang="en-US" sz="2000" dirty="0" smtClean="0"/>
              <a:t>先知却为人</a:t>
            </a:r>
            <a:r>
              <a:rPr lang="zh-CN" altLang="en-US" sz="2000" dirty="0"/>
              <a:t>类保存</a:t>
            </a:r>
            <a:r>
              <a:rPr lang="zh-CN" altLang="en-US" sz="2000" dirty="0" smtClean="0"/>
              <a:t>了一</a:t>
            </a:r>
            <a:r>
              <a:rPr lang="zh-CN" altLang="en-US" sz="2000" dirty="0"/>
              <a:t>束从上帝那里来的真理之光。</a:t>
            </a:r>
            <a:endParaRPr lang="en-US" sz="2000" dirty="0"/>
          </a:p>
        </p:txBody>
      </p:sp>
      <p:sp>
        <p:nvSpPr>
          <p:cNvPr id="75" name="Down Arrow 74"/>
          <p:cNvSpPr/>
          <p:nvPr/>
        </p:nvSpPr>
        <p:spPr>
          <a:xfrm>
            <a:off x="5862202" y="4191000"/>
            <a:ext cx="484632" cy="6680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413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69" grpId="0"/>
      <p:bldP spid="7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以赛亚书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altLang="zh-CN" sz="3000" dirty="0" smtClean="0"/>
              <a:t>46</a:t>
            </a:r>
            <a:r>
              <a:rPr lang="zh-CN" altLang="en-US" sz="3000" dirty="0" smtClean="0"/>
              <a:t>：</a:t>
            </a:r>
            <a:r>
              <a:rPr lang="en-US" altLang="zh-CN" sz="3000" dirty="0" smtClean="0"/>
              <a:t>9</a:t>
            </a:r>
            <a:r>
              <a:rPr lang="zh-CN" altLang="en-US" sz="3000" dirty="0" smtClean="0"/>
              <a:t>你</a:t>
            </a:r>
            <a:r>
              <a:rPr lang="zh-CN" altLang="en-US" sz="3000" dirty="0"/>
              <a:t>们要追念上古的事，因为我是神，并无</a:t>
            </a:r>
            <a:r>
              <a:rPr lang="zh-CN" altLang="en-US" sz="3000" dirty="0" smtClean="0"/>
              <a:t>别</a:t>
            </a:r>
            <a:r>
              <a:rPr lang="en-US" altLang="zh-CN" sz="3000" dirty="0" smtClean="0"/>
              <a:t>	</a:t>
            </a:r>
            <a:r>
              <a:rPr lang="zh-CN" altLang="en-US" sz="3000" dirty="0" smtClean="0"/>
              <a:t>神</a:t>
            </a:r>
            <a:r>
              <a:rPr lang="zh-CN" altLang="en-US" sz="3000" dirty="0"/>
              <a:t>，我是神，再没有能比我的</a:t>
            </a:r>
            <a:r>
              <a:rPr lang="zh-CN" altLang="en-US" sz="3000" dirty="0" smtClean="0"/>
              <a:t>。</a:t>
            </a:r>
            <a:endParaRPr lang="en-US" altLang="zh-CN" sz="3000" dirty="0" smtClean="0"/>
          </a:p>
          <a:p>
            <a:pPr marL="457200" lvl="1" indent="0">
              <a:buNone/>
            </a:pPr>
            <a:r>
              <a:rPr lang="en-US" altLang="zh-CN" sz="3000" dirty="0" smtClean="0"/>
              <a:t>  10</a:t>
            </a:r>
            <a:r>
              <a:rPr lang="zh-CN" altLang="en-US" sz="3000" dirty="0"/>
              <a:t>我从</a:t>
            </a:r>
            <a:r>
              <a:rPr lang="zh-CN" altLang="en-US" sz="3000" dirty="0">
                <a:solidFill>
                  <a:srgbClr val="C00000"/>
                </a:solidFill>
              </a:rPr>
              <a:t>起初指明末后的事，从古时言明未成</a:t>
            </a:r>
            <a:r>
              <a:rPr lang="zh-CN" altLang="en-US" sz="3000" dirty="0" smtClean="0">
                <a:solidFill>
                  <a:srgbClr val="C00000"/>
                </a:solidFill>
              </a:rPr>
              <a:t>的   事，</a:t>
            </a:r>
            <a:r>
              <a:rPr lang="zh-CN" altLang="en-US" sz="3000" dirty="0" smtClean="0"/>
              <a:t>说</a:t>
            </a:r>
            <a:r>
              <a:rPr lang="zh-CN" altLang="en-US" sz="3000" dirty="0"/>
              <a:t>，我的筹算必立定，凡我所喜悦的，我必成就</a:t>
            </a:r>
            <a:r>
              <a:rPr lang="zh-CN" altLang="en-US" sz="3000" dirty="0" smtClean="0"/>
              <a:t>。</a:t>
            </a:r>
            <a:endParaRPr lang="en-US" altLang="zh-CN" sz="3000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 smtClean="0"/>
              <a:t>48</a:t>
            </a:r>
            <a:r>
              <a:rPr lang="zh-CN" altLang="en-US" dirty="0" smtClean="0"/>
              <a:t>：</a:t>
            </a:r>
            <a:r>
              <a:rPr lang="en-US" altLang="zh-CN" dirty="0" smtClean="0"/>
              <a:t>5</a:t>
            </a:r>
            <a:r>
              <a:rPr lang="zh-CN" altLang="en-US" dirty="0" smtClean="0"/>
              <a:t>所</a:t>
            </a:r>
            <a:r>
              <a:rPr lang="zh-CN" altLang="en-US" dirty="0"/>
              <a:t>以我从</a:t>
            </a:r>
            <a:r>
              <a:rPr lang="zh-CN" altLang="en-US" dirty="0">
                <a:solidFill>
                  <a:srgbClr val="C00000"/>
                </a:solidFill>
              </a:rPr>
              <a:t>古时将这事给你说明</a:t>
            </a:r>
            <a:r>
              <a:rPr lang="zh-CN" altLang="en-US" dirty="0"/>
              <a:t>，在未成以先指示你，免得你说，这些事是我的偶像所行的，是我雕刻的偶像，和我铸造的偶像所命定的。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7228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马太福音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24</a:t>
            </a:r>
            <a:r>
              <a:rPr lang="zh-CN" altLang="en-US" dirty="0" smtClean="0"/>
              <a:t>：</a:t>
            </a:r>
            <a:r>
              <a:rPr lang="en-US" altLang="zh-CN" dirty="0" smtClean="0"/>
              <a:t>5</a:t>
            </a:r>
            <a:r>
              <a:rPr lang="zh-CN" altLang="en-US" dirty="0" smtClean="0"/>
              <a:t>你</a:t>
            </a:r>
            <a:r>
              <a:rPr lang="zh-CN" altLang="en-US" dirty="0"/>
              <a:t>们看见</a:t>
            </a:r>
            <a:r>
              <a:rPr lang="zh-CN" altLang="en-US" dirty="0">
                <a:solidFill>
                  <a:srgbClr val="FF0000"/>
                </a:solidFill>
              </a:rPr>
              <a:t>先知但以理</a:t>
            </a:r>
            <a:r>
              <a:rPr lang="zh-CN" altLang="en-US" dirty="0"/>
              <a:t>所说的，那行毁坏可憎的站在圣地。（读这经的人须要会意）。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8269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earth from spa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5800"/>
            <a:ext cx="9292090" cy="579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3607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 dirty="0" smtClean="0"/>
              <a:t>马太福音</a:t>
            </a:r>
            <a:r>
              <a:rPr lang="en-US" altLang="zh-CN" dirty="0" smtClean="0"/>
              <a:t>10</a:t>
            </a:r>
            <a:r>
              <a:rPr lang="zh-CN" altLang="en-US" dirty="0" smtClean="0"/>
              <a:t>：</a:t>
            </a:r>
            <a:r>
              <a:rPr lang="en-US" altLang="zh-CN" dirty="0" smtClean="0"/>
              <a:t>22	</a:t>
            </a:r>
            <a:r>
              <a:rPr lang="zh-CN" altLang="en-US" dirty="0" smtClean="0"/>
              <a:t>并</a:t>
            </a:r>
            <a:r>
              <a:rPr lang="zh-CN" altLang="en-US" dirty="0"/>
              <a:t>且你们要为我的名，被众人恨恶，惟有</a:t>
            </a:r>
            <a:r>
              <a:rPr lang="zh-CN" altLang="en-US" dirty="0">
                <a:solidFill>
                  <a:srgbClr val="FF0000"/>
                </a:solidFill>
              </a:rPr>
              <a:t>忍耐到底</a:t>
            </a:r>
            <a:r>
              <a:rPr lang="zh-CN" altLang="en-US" dirty="0"/>
              <a:t>的，必然得</a:t>
            </a:r>
            <a:r>
              <a:rPr lang="zh-CN" altLang="en-US" dirty="0" smtClean="0"/>
              <a:t>救</a:t>
            </a:r>
            <a:endParaRPr lang="en-US" altLang="zh-CN" dirty="0" smtClean="0"/>
          </a:p>
          <a:p>
            <a:endParaRPr lang="en-US" dirty="0"/>
          </a:p>
          <a:p>
            <a:pPr marL="0" indent="0">
              <a:buNone/>
            </a:pPr>
            <a:r>
              <a:rPr lang="zh-CN" altLang="en-US" dirty="0" smtClean="0"/>
              <a:t>希伯来书</a:t>
            </a:r>
            <a:r>
              <a:rPr lang="en-US" altLang="zh-CN" dirty="0" smtClean="0"/>
              <a:t>3</a:t>
            </a:r>
            <a:r>
              <a:rPr lang="zh-CN" altLang="en-US" dirty="0" smtClean="0"/>
              <a:t>：</a:t>
            </a:r>
            <a:r>
              <a:rPr lang="en-US" altLang="zh-CN" dirty="0" smtClean="0"/>
              <a:t>14		</a:t>
            </a:r>
            <a:r>
              <a:rPr lang="zh-CN" altLang="en-US" dirty="0" smtClean="0"/>
              <a:t>我</a:t>
            </a:r>
            <a:r>
              <a:rPr lang="zh-CN" altLang="en-US" dirty="0"/>
              <a:t>们若将起初确实的信心，</a:t>
            </a:r>
            <a:r>
              <a:rPr lang="zh-CN" altLang="en-US" dirty="0">
                <a:solidFill>
                  <a:srgbClr val="FF0000"/>
                </a:solidFill>
              </a:rPr>
              <a:t>坚持到底</a:t>
            </a:r>
            <a:r>
              <a:rPr lang="zh-CN" altLang="en-US" dirty="0"/>
              <a:t>，就在基督里有分</a:t>
            </a:r>
            <a:r>
              <a:rPr lang="zh-CN" altLang="en-US" dirty="0" smtClean="0"/>
              <a:t>了</a:t>
            </a:r>
            <a:endParaRPr lang="en-US" altLang="zh-CN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4506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路加福音</a:t>
            </a:r>
            <a:r>
              <a:rPr lang="en-US" altLang="zh-CN" dirty="0" smtClean="0"/>
              <a:t>21</a:t>
            </a:r>
            <a:r>
              <a:rPr lang="zh-CN" altLang="en-US" dirty="0" smtClean="0"/>
              <a:t>：</a:t>
            </a:r>
            <a:r>
              <a:rPr lang="en-US" altLang="zh-CN" dirty="0" smtClean="0"/>
              <a:t>24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他们要倒在刀下，又被掳到各国去，耶路撒冷要被外邦人践踏，直到</a:t>
            </a:r>
            <a:r>
              <a:rPr lang="zh-CN" altLang="en-US" dirty="0">
                <a:solidFill>
                  <a:srgbClr val="FF0000"/>
                </a:solidFill>
              </a:rPr>
              <a:t>外邦人的日期</a:t>
            </a:r>
            <a:r>
              <a:rPr lang="zh-CN" altLang="en-US" dirty="0"/>
              <a:t>满了。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81646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耶利米书</a:t>
            </a:r>
            <a:r>
              <a:rPr lang="en-US" altLang="zh-CN" dirty="0" smtClean="0"/>
              <a:t>25</a:t>
            </a:r>
            <a:r>
              <a:rPr lang="zh-CN" altLang="en-US" dirty="0" smtClean="0"/>
              <a:t>：</a:t>
            </a:r>
            <a:r>
              <a:rPr lang="en-US" altLang="zh-CN" dirty="0" smtClean="0"/>
              <a:t>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犹大王约西亚的儿子</a:t>
            </a:r>
            <a:r>
              <a:rPr lang="zh-CN" altLang="en-US" dirty="0">
                <a:solidFill>
                  <a:srgbClr val="C00000"/>
                </a:solidFill>
              </a:rPr>
              <a:t>约雅敬第四年</a:t>
            </a:r>
            <a:r>
              <a:rPr lang="zh-CN" altLang="en-US" dirty="0"/>
              <a:t>，就是巴比伦王</a:t>
            </a:r>
            <a:r>
              <a:rPr lang="zh-CN" altLang="en-US" dirty="0">
                <a:solidFill>
                  <a:srgbClr val="C00000"/>
                </a:solidFill>
              </a:rPr>
              <a:t>尼布甲尼撒的元年</a:t>
            </a:r>
            <a:r>
              <a:rPr lang="zh-CN" altLang="en-US" dirty="0"/>
              <a:t>，耶和华论犹大众民的话临到耶利米。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3820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27607" y="965750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zh-CN" altLang="en-US" dirty="0" smtClean="0"/>
              <a:t>约西亚</a:t>
            </a:r>
            <a:endParaRPr lang="en-US" altLang="zh-CN" dirty="0" smtClean="0"/>
          </a:p>
          <a:p>
            <a:pPr marL="0" indent="0" algn="ctr">
              <a:buNone/>
            </a:pPr>
            <a:endParaRPr lang="en-US" altLang="zh-CN" dirty="0" smtClean="0"/>
          </a:p>
          <a:p>
            <a:pPr marL="0" indent="0" algn="ctr">
              <a:buNone/>
            </a:pPr>
            <a:endParaRPr lang="en-US" altLang="zh-CN" dirty="0" smtClean="0"/>
          </a:p>
          <a:p>
            <a:pPr marL="0" indent="0" algn="ctr">
              <a:buNone/>
            </a:pPr>
            <a:r>
              <a:rPr lang="zh-CN" altLang="en-US" dirty="0" smtClean="0"/>
              <a:t>约</a:t>
            </a:r>
            <a:r>
              <a:rPr lang="zh-CN" altLang="en-US" dirty="0"/>
              <a:t>哈</a:t>
            </a:r>
            <a:r>
              <a:rPr lang="zh-CN" altLang="en-US" dirty="0" smtClean="0"/>
              <a:t>斯      约</a:t>
            </a:r>
            <a:r>
              <a:rPr lang="zh-CN" altLang="en-US" dirty="0"/>
              <a:t>雅</a:t>
            </a:r>
            <a:r>
              <a:rPr lang="zh-CN" altLang="en-US" dirty="0" smtClean="0"/>
              <a:t>敬      西</a:t>
            </a:r>
            <a:r>
              <a:rPr lang="zh-CN" altLang="en-US" dirty="0"/>
              <a:t>底</a:t>
            </a:r>
            <a:r>
              <a:rPr lang="zh-CN" altLang="en-US" dirty="0" smtClean="0"/>
              <a:t>家</a:t>
            </a:r>
            <a:endParaRPr lang="en-US" altLang="zh-CN" dirty="0" smtClean="0"/>
          </a:p>
          <a:p>
            <a:pPr marL="0" indent="0" algn="ctr">
              <a:buNone/>
            </a:pPr>
            <a:endParaRPr lang="en-US" altLang="zh-CN" dirty="0" smtClean="0"/>
          </a:p>
          <a:p>
            <a:pPr marL="0" indent="0" algn="ctr">
              <a:buNone/>
            </a:pPr>
            <a:endParaRPr lang="en-US" altLang="zh-CN" b="1" dirty="0" smtClean="0"/>
          </a:p>
          <a:p>
            <a:pPr marL="0" indent="0" algn="ctr">
              <a:buNone/>
            </a:pPr>
            <a:r>
              <a:rPr lang="zh-CN" altLang="en-US" dirty="0" smtClean="0"/>
              <a:t>约</a:t>
            </a:r>
            <a:r>
              <a:rPr lang="zh-CN" altLang="en-US" dirty="0"/>
              <a:t>雅斤</a:t>
            </a:r>
            <a:endParaRPr lang="en-US" altLang="zh-CN" dirty="0" smtClean="0"/>
          </a:p>
          <a:p>
            <a:pPr algn="ctr"/>
            <a:endParaRPr lang="en-US" dirty="0"/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5410200" y="1551709"/>
            <a:ext cx="914400" cy="9144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rot="5400000">
            <a:off x="2971800" y="1607282"/>
            <a:ext cx="914400" cy="9144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3720000">
            <a:off x="4190443" y="1890416"/>
            <a:ext cx="914400" cy="4572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rot="3780000">
            <a:off x="4185206" y="3635350"/>
            <a:ext cx="914400" cy="4572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8413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列王纪下</a:t>
            </a:r>
            <a:r>
              <a:rPr lang="en-US" altLang="zh-CN" dirty="0" smtClean="0"/>
              <a:t>24</a:t>
            </a:r>
            <a:r>
              <a:rPr lang="zh-CN" altLang="en-US" dirty="0" smtClean="0"/>
              <a:t>：</a:t>
            </a:r>
            <a:r>
              <a:rPr lang="en-US" altLang="zh-CN" dirty="0" smtClean="0"/>
              <a:t>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约雅敬年间，巴比伦王尼布甲尼撒上到犹大。约雅敬服事他三年，然后背叛他。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5859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创世记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dirty="0" smtClean="0"/>
              <a:t>10</a:t>
            </a:r>
            <a:r>
              <a:rPr lang="zh-CN" altLang="en-US" dirty="0" smtClean="0"/>
              <a:t>：</a:t>
            </a:r>
            <a:r>
              <a:rPr lang="en-US" altLang="zh-CN" dirty="0" smtClean="0"/>
              <a:t>8</a:t>
            </a:r>
            <a:r>
              <a:rPr lang="zh-CN" altLang="en-US" dirty="0"/>
              <a:t>古实又生宁录，他为世上英雄之首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 smtClean="0"/>
              <a:t>	9</a:t>
            </a:r>
            <a:r>
              <a:rPr lang="zh-CN" altLang="en-US" dirty="0" smtClean="0"/>
              <a:t>他</a:t>
            </a:r>
            <a:r>
              <a:rPr lang="zh-CN" altLang="en-US" dirty="0"/>
              <a:t>在耶和华面前是个英勇的猎户，所以俗语说，像宁录在耶和华面前是个英勇的猎户</a:t>
            </a:r>
            <a:r>
              <a:rPr lang="zh-CN" altLang="en-US" dirty="0" smtClean="0"/>
              <a:t>。</a:t>
            </a:r>
            <a:r>
              <a:rPr lang="zh-CN" altLang="en-US" dirty="0"/>
              <a:t/>
            </a:r>
            <a:br>
              <a:rPr lang="zh-CN" altLang="en-US" dirty="0"/>
            </a:br>
            <a:r>
              <a:rPr lang="en-US" altLang="zh-CN" dirty="0" smtClean="0"/>
              <a:t>	10</a:t>
            </a:r>
            <a:r>
              <a:rPr lang="zh-CN" altLang="en-US" dirty="0" smtClean="0"/>
              <a:t>他</a:t>
            </a:r>
            <a:r>
              <a:rPr lang="zh-CN" altLang="en-US" dirty="0"/>
              <a:t>国的起头是巴别，以力，亚甲，甲尼，都在</a:t>
            </a:r>
            <a:r>
              <a:rPr lang="zh-CN" altLang="en-US" dirty="0">
                <a:solidFill>
                  <a:srgbClr val="C00000"/>
                </a:solidFill>
              </a:rPr>
              <a:t>示拿</a:t>
            </a:r>
            <a:r>
              <a:rPr lang="zh-CN" altLang="en-US" dirty="0" smtClean="0">
                <a:solidFill>
                  <a:srgbClr val="C00000"/>
                </a:solidFill>
              </a:rPr>
              <a:t>地</a:t>
            </a:r>
            <a:r>
              <a:rPr lang="zh-CN" altLang="en-US" dirty="0" smtClean="0"/>
              <a:t>（</a:t>
            </a:r>
            <a:r>
              <a:rPr lang="en-US" altLang="zh-CN" dirty="0" smtClean="0"/>
              <a:t>that is Babylonia)</a:t>
            </a:r>
            <a:r>
              <a:rPr lang="zh-CN" altLang="en-US" dirty="0" smtClean="0"/>
              <a:t>。</a:t>
            </a:r>
            <a:endParaRPr lang="zh-CN" alt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0421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zh-CN" altLang="en-US" sz="3200" dirty="0"/>
              <a:t>列王</a:t>
            </a:r>
            <a:r>
              <a:rPr lang="zh-CN" altLang="en-US" sz="3200" dirty="0" smtClean="0"/>
              <a:t>纪下</a:t>
            </a:r>
            <a:r>
              <a:rPr lang="en-US" altLang="zh-CN" sz="3200" dirty="0" smtClean="0"/>
              <a:t>20</a:t>
            </a:r>
            <a:r>
              <a:rPr lang="zh-CN" altLang="en-US" sz="3200" dirty="0" smtClean="0"/>
              <a:t>章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914400"/>
            <a:ext cx="82296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2800" dirty="0" smtClean="0"/>
              <a:t>14</a:t>
            </a:r>
            <a:r>
              <a:rPr lang="zh-CN" altLang="en-US" sz="2800" dirty="0" smtClean="0"/>
              <a:t>于</a:t>
            </a:r>
            <a:r>
              <a:rPr lang="zh-CN" altLang="en-US" sz="2800" dirty="0"/>
              <a:t>是先知以赛亚来见希西家</a:t>
            </a:r>
            <a:r>
              <a:rPr lang="zh-CN" altLang="en-US" sz="2800" dirty="0" smtClean="0"/>
              <a:t>王</a:t>
            </a:r>
            <a:r>
              <a:rPr lang="en-US" altLang="zh-CN" sz="2800" dirty="0" smtClean="0"/>
              <a:t>,</a:t>
            </a:r>
            <a:r>
              <a:rPr lang="zh-CN" altLang="en-US" sz="2800" dirty="0" smtClean="0"/>
              <a:t>问</a:t>
            </a:r>
            <a:r>
              <a:rPr lang="zh-CN" altLang="en-US" sz="2800" dirty="0"/>
              <a:t>他</a:t>
            </a:r>
            <a:r>
              <a:rPr lang="zh-CN" altLang="en-US" sz="2800" dirty="0" smtClean="0"/>
              <a:t>说</a:t>
            </a:r>
            <a:r>
              <a:rPr lang="en-US" altLang="zh-CN" sz="2800" dirty="0" smtClean="0"/>
              <a:t>,</a:t>
            </a:r>
            <a:r>
              <a:rPr lang="zh-CN" altLang="en-US" sz="2800" dirty="0" smtClean="0"/>
              <a:t>这</a:t>
            </a:r>
            <a:r>
              <a:rPr lang="zh-CN" altLang="en-US" sz="2800" dirty="0"/>
              <a:t>些人说什么。他们从哪里来见你。希西家</a:t>
            </a:r>
            <a:r>
              <a:rPr lang="zh-CN" altLang="en-US" sz="2800" dirty="0" smtClean="0"/>
              <a:t>说</a:t>
            </a:r>
            <a:r>
              <a:rPr lang="en-US" altLang="zh-CN" sz="2800" dirty="0" smtClean="0"/>
              <a:t>,</a:t>
            </a:r>
            <a:r>
              <a:rPr lang="zh-CN" altLang="en-US" sz="2800" dirty="0" smtClean="0"/>
              <a:t>他</a:t>
            </a:r>
            <a:r>
              <a:rPr lang="zh-CN" altLang="en-US" sz="2800" dirty="0"/>
              <a:t>们从远方的巴比伦来。</a:t>
            </a:r>
          </a:p>
          <a:p>
            <a:pPr marL="0" indent="0">
              <a:buNone/>
            </a:pPr>
            <a:r>
              <a:rPr lang="en-US" altLang="zh-CN" sz="2800" dirty="0" smtClean="0"/>
              <a:t>15</a:t>
            </a:r>
            <a:r>
              <a:rPr lang="zh-CN" altLang="en-US" sz="2800" dirty="0" smtClean="0"/>
              <a:t>以</a:t>
            </a:r>
            <a:r>
              <a:rPr lang="zh-CN" altLang="en-US" sz="2800" dirty="0"/>
              <a:t>赛亚说，他们在你家里看见了什么。希西家说，凡我家中所有的，他们都看见了。我财宝中没有一样不给他们看的。</a:t>
            </a:r>
          </a:p>
          <a:p>
            <a:pPr marL="0" indent="0">
              <a:buNone/>
            </a:pPr>
            <a:r>
              <a:rPr lang="en-US" altLang="zh-CN" sz="2800" dirty="0" smtClean="0"/>
              <a:t>16</a:t>
            </a:r>
            <a:r>
              <a:rPr lang="zh-CN" altLang="en-US" sz="2800" dirty="0" smtClean="0"/>
              <a:t>以</a:t>
            </a:r>
            <a:r>
              <a:rPr lang="zh-CN" altLang="en-US" sz="2800" dirty="0"/>
              <a:t>赛亚对希西家说，你要听耶和华的话，</a:t>
            </a:r>
          </a:p>
          <a:p>
            <a:pPr marL="0" indent="0">
              <a:buNone/>
            </a:pPr>
            <a:r>
              <a:rPr lang="en-US" altLang="zh-CN" sz="2800" dirty="0" smtClean="0"/>
              <a:t>17</a:t>
            </a:r>
            <a:r>
              <a:rPr lang="zh-CN" altLang="en-US" sz="2800" dirty="0" smtClean="0"/>
              <a:t>日</a:t>
            </a:r>
            <a:r>
              <a:rPr lang="zh-CN" altLang="en-US" sz="2800" dirty="0"/>
              <a:t>子必到，凡你家里所有的，并你列祖积蓄到如今的，都要被掳到巴比伦去，不留下一样。这是耶和华说的。</a:t>
            </a:r>
          </a:p>
          <a:p>
            <a:pPr marL="0" indent="0">
              <a:buNone/>
            </a:pPr>
            <a:r>
              <a:rPr lang="en-US" altLang="zh-CN" sz="2800" dirty="0" smtClean="0"/>
              <a:t>18</a:t>
            </a:r>
            <a:r>
              <a:rPr lang="zh-CN" altLang="en-US" sz="2800" dirty="0" smtClean="0"/>
              <a:t>并</a:t>
            </a:r>
            <a:r>
              <a:rPr lang="zh-CN" altLang="en-US" sz="2800" dirty="0"/>
              <a:t>且从你本身所生的众子，其中必有被掳去在巴比伦</a:t>
            </a:r>
            <a:r>
              <a:rPr lang="zh-CN" altLang="en-US" sz="2800" dirty="0">
                <a:solidFill>
                  <a:srgbClr val="C00000"/>
                </a:solidFill>
              </a:rPr>
              <a:t>王宫里当太监的。</a:t>
            </a:r>
          </a:p>
          <a:p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745590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78971" y="1099457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zh-CN" altLang="en-US" dirty="0" smtClean="0"/>
              <a:t>约翰福音</a:t>
            </a:r>
            <a:r>
              <a:rPr lang="en-US" altLang="zh-CN" dirty="0" smtClean="0"/>
              <a:t>17</a:t>
            </a:r>
            <a:r>
              <a:rPr lang="zh-CN" altLang="en-US" dirty="0" smtClean="0"/>
              <a:t>：</a:t>
            </a:r>
            <a:r>
              <a:rPr lang="en-US" altLang="zh-CN" dirty="0" smtClean="0"/>
              <a:t>16</a:t>
            </a:r>
            <a:r>
              <a:rPr lang="zh-CN" altLang="en-US" dirty="0" smtClean="0"/>
              <a:t>他</a:t>
            </a:r>
            <a:r>
              <a:rPr lang="zh-CN" altLang="en-US" dirty="0"/>
              <a:t>们</a:t>
            </a:r>
            <a:r>
              <a:rPr lang="zh-CN" altLang="en-US" dirty="0">
                <a:solidFill>
                  <a:srgbClr val="FF0000"/>
                </a:solidFill>
              </a:rPr>
              <a:t>不属世界</a:t>
            </a:r>
            <a:r>
              <a:rPr lang="zh-CN" altLang="en-US" dirty="0"/>
              <a:t>，正如我不属世界一样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 smtClean="0"/>
              <a:t>17</a:t>
            </a:r>
            <a:r>
              <a:rPr lang="zh-CN" altLang="en-US" dirty="0" smtClean="0"/>
              <a:t>求</a:t>
            </a:r>
            <a:r>
              <a:rPr lang="zh-CN" altLang="en-US" dirty="0"/>
              <a:t>你</a:t>
            </a:r>
            <a:r>
              <a:rPr lang="zh-CN" altLang="en-US" dirty="0">
                <a:solidFill>
                  <a:srgbClr val="FF0000"/>
                </a:solidFill>
              </a:rPr>
              <a:t>用真理使他们成圣</a:t>
            </a:r>
            <a:r>
              <a:rPr lang="zh-CN" altLang="en-US" dirty="0"/>
              <a:t>。你的道就是真理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r>
              <a:rPr lang="zh-CN" altLang="en-US" dirty="0" smtClean="0"/>
              <a:t>雅各书</a:t>
            </a:r>
            <a:r>
              <a:rPr lang="en-US" altLang="zh-CN" dirty="0" smtClean="0"/>
              <a:t>4</a:t>
            </a:r>
            <a:r>
              <a:rPr lang="zh-CN" altLang="en-US" dirty="0" smtClean="0"/>
              <a:t>：你</a:t>
            </a:r>
            <a:r>
              <a:rPr lang="zh-CN" altLang="en-US" dirty="0"/>
              <a:t>们这些淫乱的人</a:t>
            </a:r>
            <a:r>
              <a:rPr lang="zh-CN" altLang="en-US" dirty="0" smtClean="0"/>
              <a:t>哪，岂</a:t>
            </a:r>
            <a:r>
              <a:rPr lang="zh-CN" altLang="en-US" dirty="0"/>
              <a:t>不知与世俗为友，就是与神为敌吗？所以凡想要与世俗为友的，就是与神为敌了。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46786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提摩</a:t>
            </a:r>
            <a:r>
              <a:rPr lang="zh-CN" altLang="en-US" dirty="0" smtClean="0"/>
              <a:t>太后书</a:t>
            </a:r>
            <a:r>
              <a:rPr lang="en-US" altLang="zh-CN" dirty="0" smtClean="0"/>
              <a:t>2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20</a:t>
            </a:r>
            <a:r>
              <a:rPr lang="zh-CN" altLang="en-US" dirty="0" smtClean="0"/>
              <a:t>在</a:t>
            </a:r>
            <a:r>
              <a:rPr lang="zh-CN" altLang="en-US" dirty="0"/>
              <a:t>大户人家，不但有金器银器，也有木器瓦器。有作为贵重的，有作为卑贱的。</a:t>
            </a:r>
          </a:p>
          <a:p>
            <a:r>
              <a:rPr lang="zh-CN" altLang="en-US" dirty="0"/>
              <a:t/>
            </a:r>
            <a:br>
              <a:rPr lang="zh-CN" altLang="en-US" dirty="0"/>
            </a:br>
            <a:r>
              <a:rPr lang="en-US" altLang="zh-CN" dirty="0" smtClean="0"/>
              <a:t>21</a:t>
            </a:r>
            <a:r>
              <a:rPr lang="zh-CN" altLang="en-US" dirty="0" smtClean="0"/>
              <a:t>人</a:t>
            </a:r>
            <a:r>
              <a:rPr lang="zh-CN" altLang="en-US" dirty="0"/>
              <a:t>若自洁，</a:t>
            </a:r>
            <a:r>
              <a:rPr lang="zh-CN" altLang="en-US" dirty="0">
                <a:solidFill>
                  <a:srgbClr val="C00000"/>
                </a:solidFill>
              </a:rPr>
              <a:t>脱离卑贱</a:t>
            </a:r>
            <a:r>
              <a:rPr lang="zh-CN" altLang="en-US" dirty="0"/>
              <a:t>的事，就必作</a:t>
            </a:r>
            <a:r>
              <a:rPr lang="zh-CN" altLang="en-US" dirty="0">
                <a:solidFill>
                  <a:srgbClr val="C00000"/>
                </a:solidFill>
              </a:rPr>
              <a:t>贵重的器皿</a:t>
            </a:r>
            <a:r>
              <a:rPr lang="zh-CN" altLang="en-US" dirty="0"/>
              <a:t>，成为圣洁，合乎主用，预备行各样的善事。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4367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箴言</a:t>
            </a:r>
            <a:r>
              <a:rPr lang="en-US" altLang="zh-CN" dirty="0" smtClean="0"/>
              <a:t>9</a:t>
            </a:r>
            <a:r>
              <a:rPr lang="zh-CN" altLang="en-US" dirty="0" smtClean="0"/>
              <a:t>：</a:t>
            </a:r>
            <a:r>
              <a:rPr lang="en-US" altLang="zh-CN" dirty="0" smtClean="0"/>
              <a:t>10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敬畏耶和华，是智慧的开端。认识至圣者，便是聪明。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7209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但以理书第一讲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2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但以理书第一讲</Template>
  <TotalTime>9556</TotalTime>
  <Words>1055</Words>
  <Application>Microsoft Office PowerPoint</Application>
  <PresentationFormat>On-screen Show (4:3)</PresentationFormat>
  <Paragraphs>114</Paragraphs>
  <Slides>22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但以理书第一讲</vt:lpstr>
      <vt:lpstr>PowerPoint Presentation</vt:lpstr>
      <vt:lpstr>但以理书</vt:lpstr>
      <vt:lpstr>PowerPoint Presentation</vt:lpstr>
      <vt:lpstr>PowerPoint Presentation</vt:lpstr>
      <vt:lpstr>PowerPoint Presentation</vt:lpstr>
      <vt:lpstr>PowerPoint Presentation</vt:lpstr>
      <vt:lpstr>耶利米书2章</vt:lpstr>
      <vt:lpstr>PowerPoint Presentation</vt:lpstr>
      <vt:lpstr>PowerPoint Presentation</vt:lpstr>
      <vt:lpstr>以赛亚书</vt:lpstr>
      <vt:lpstr>马太福音</vt:lpstr>
      <vt:lpstr>PowerPoint Presentation</vt:lpstr>
      <vt:lpstr>PowerPoint Presentation</vt:lpstr>
      <vt:lpstr>路加福音21：24</vt:lpstr>
      <vt:lpstr>耶利米书25：1</vt:lpstr>
      <vt:lpstr>PowerPoint Presentation</vt:lpstr>
      <vt:lpstr>列王纪下24：1</vt:lpstr>
      <vt:lpstr>创世记</vt:lpstr>
      <vt:lpstr>列王纪下20章</vt:lpstr>
      <vt:lpstr>PowerPoint Presentation</vt:lpstr>
      <vt:lpstr>提摩太后书2章</vt:lpstr>
      <vt:lpstr>箴言9：10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但以理书</dc:title>
  <dc:creator>zunde yang</dc:creator>
  <cp:lastModifiedBy>zunde yang</cp:lastModifiedBy>
  <cp:revision>50</cp:revision>
  <dcterms:created xsi:type="dcterms:W3CDTF">2017-02-22T17:50:25Z</dcterms:created>
  <dcterms:modified xsi:type="dcterms:W3CDTF">2017-03-08T18:22:45Z</dcterms:modified>
</cp:coreProperties>
</file>